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6/9/2023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6/9/2023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1275038114"/>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Overlaying spindle load with vibration to look for correlations. Planning to retrieve vibrations at certain cuts and plot the data for each tool over the course of a day to look for changes in vibration and compare with times of tool changes (see graphs)</a:t>
                      </a:r>
                    </a:p>
                    <a:p>
                      <a:pPr marL="171450" indent="-171450">
                        <a:buFont typeface="Wingdings" panose="05000000000000000000" pitchFamily="2" charset="2"/>
                        <a:buChar char="§"/>
                      </a:pPr>
                      <a:r>
                        <a:rPr lang="en-US" sz="1100" b="0" strike="noStrike" dirty="0">
                          <a:solidFill>
                            <a:schemeClr val="tx1"/>
                          </a:solidFill>
                        </a:rPr>
                        <a:t>Calculated correlation coefficient in between variables and vibration data-set and broaching data-set</a:t>
                      </a:r>
                    </a:p>
                    <a:p>
                      <a:pPr marL="171450" indent="-171450">
                        <a:buFont typeface="Wingdings" panose="05000000000000000000" pitchFamily="2" charset="2"/>
                        <a:buChar char="§"/>
                      </a:pPr>
                      <a:r>
                        <a:rPr lang="en-US" sz="1100" b="0" strike="noStrike" dirty="0">
                          <a:solidFill>
                            <a:schemeClr val="tx1"/>
                          </a:solidFill>
                        </a:rPr>
                        <a:t>Calculated correlation coefficient per cycle for load and vibration and overlaying with existing graphs</a:t>
                      </a: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Turning</a:t>
                      </a:r>
                    </a:p>
                    <a:p>
                      <a:pPr marL="171450" indent="-171450">
                        <a:buFont typeface="Wingdings" panose="05000000000000000000" pitchFamily="2" charset="2"/>
                        <a:buChar char="§"/>
                      </a:pPr>
                      <a:r>
                        <a:rPr lang="en-US" sz="1100" b="0" dirty="0">
                          <a:solidFill>
                            <a:schemeClr val="tx1"/>
                          </a:solidFill>
                        </a:rPr>
                        <a:t>Broaching data from May 1 – May 18</a:t>
                      </a:r>
                    </a:p>
                    <a:p>
                      <a:pPr marL="171450" indent="-171450">
                        <a:buFont typeface="Wingdings" panose="05000000000000000000" pitchFamily="2" charset="2"/>
                        <a:buChar char="§"/>
                      </a:pPr>
                      <a:r>
                        <a:rPr lang="en-US" sz="1100" b="0" dirty="0">
                          <a:solidFill>
                            <a:schemeClr val="tx1"/>
                          </a:solidFill>
                        </a:rPr>
                        <a:t>OP20 active tool times</a:t>
                      </a:r>
                    </a:p>
                    <a:p>
                      <a:pPr marL="171450" indent="-171450">
                        <a:buFont typeface="Wingdings" panose="05000000000000000000" pitchFamily="2" charset="2"/>
                        <a:buChar char="§"/>
                      </a:pPr>
                      <a:r>
                        <a:rPr lang="en-US" sz="1100" b="0" dirty="0">
                          <a:solidFill>
                            <a:schemeClr val="tx1"/>
                          </a:solidFill>
                        </a:rPr>
                        <a:t>The video of the turning cycle (to try and verify number of cuts with each tool)</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Analyzing turning data to look for patterns in tool changes (between 4 tools).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baseline="0" dirty="0">
                          <a:solidFill>
                            <a:schemeClr val="tx1"/>
                          </a:solidFill>
                          <a:latin typeface="+mn-lt"/>
                          <a:ea typeface="+mn-ea"/>
                          <a:cs typeface="+mn-cs"/>
                        </a:rPr>
                        <a:t>Data continues to be cleaned as new problems keep appearing</a:t>
                      </a:r>
                      <a:endParaRPr lang="en-US" sz="1100" dirty="0">
                        <a:solidFill>
                          <a:schemeClr val="tx1"/>
                        </a:solidFill>
                      </a:endParaRPr>
                    </a:p>
                  </a:txBody>
                  <a:tcPr/>
                </a:tc>
                <a:tc>
                  <a:txBody>
                    <a:bodyPr/>
                    <a:lstStyle/>
                    <a:p>
                      <a:r>
                        <a:rPr lang="en-US" sz="1100" b="0" kern="1200" baseline="0" noProof="0" dirty="0">
                          <a:solidFill>
                            <a:schemeClr val="tx1"/>
                          </a:solidFill>
                          <a:latin typeface="+mn-lt"/>
                          <a:ea typeface="+mn-ea"/>
                          <a:cs typeface="+mn-cs"/>
                        </a:rPr>
                        <a:t>Other</a:t>
                      </a:r>
                    </a:p>
                    <a:p>
                      <a:pPr marL="171450" indent="-171450">
                        <a:buFont typeface="Wingdings" panose="05000000000000000000" pitchFamily="2" charset="2"/>
                        <a:buChar char="§"/>
                      </a:pPr>
                      <a:endParaRPr lang="en-US" sz="1100" b="0" kern="1200" baseline="0" noProof="0" dirty="0">
                        <a:solidFill>
                          <a:schemeClr val="tx1"/>
                        </a:solidFill>
                        <a:latin typeface="+mn-lt"/>
                        <a:ea typeface="+mn-ea"/>
                        <a:cs typeface="+mn-cs"/>
                      </a:endParaRP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718</TotalTime>
  <Words>146</Words>
  <Application>Microsoft Office PowerPoint</Application>
  <PresentationFormat>On-screen Show (16:9)</PresentationFormat>
  <Paragraphs>15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23</cp:revision>
  <cp:lastPrinted>2022-04-25T17:20:09Z</cp:lastPrinted>
  <dcterms:created xsi:type="dcterms:W3CDTF">2021-04-19T10:50:18Z</dcterms:created>
  <dcterms:modified xsi:type="dcterms:W3CDTF">2023-06-09T19:20:33Z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